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6353" autoAdjust="0"/>
  </p:normalViewPr>
  <p:slideViewPr>
    <p:cSldViewPr snapToGrid="0">
      <p:cViewPr varScale="1">
        <p:scale>
          <a:sx n="87" d="100"/>
          <a:sy n="87" d="100"/>
        </p:scale>
        <p:origin x="99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126CD5-9103-4A58-BB98-7304DA366113}" type="datetimeFigureOut">
              <a:rPr kumimoji="1" lang="ja-JP" altLang="en-US" smtClean="0"/>
              <a:t>2025/8/27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33FE15-EFC7-434E-8B4F-309EC79205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85963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33FE15-EFC7-434E-8B4F-309EC7920551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31131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092576-D7ED-4283-9031-88E050275B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2A32D9D-77E6-4E5E-A806-EEB3E43A25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DC19A21-F8F5-4C50-90B2-FAE73B0C96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90C46-1958-409B-9C89-59D8860F61E5}" type="datetimeFigureOut">
              <a:rPr kumimoji="1" lang="ja-JP" altLang="en-US" smtClean="0"/>
              <a:t>2025/8/27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61BF0FD-B1FA-4267-A372-C622E79A1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7D73758-A9B7-43A2-91F1-DA69164B0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EC8DC-E0DD-4976-BC3E-D29610EA44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6961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E7C35A-F76D-48F3-8E09-F7A1CEB66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5B8494F-A355-4708-BE8F-EDEB0E50E2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6B43ABE-BE27-459B-AF12-852AD3406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90C46-1958-409B-9C89-59D8860F61E5}" type="datetimeFigureOut">
              <a:rPr kumimoji="1" lang="ja-JP" altLang="en-US" smtClean="0"/>
              <a:t>2025/8/27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1DFD13C-6890-42B2-9C2D-7A8C19EC1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2000DA9-0C0D-4376-9960-0CC7004B2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EC8DC-E0DD-4976-BC3E-D29610EA44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7636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7B984253-6387-4623-8928-DAD10DA6A1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C233A76-D6F4-4D97-8E61-CA5895F2C1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1AC8AC8-DC9C-45CC-B648-BA8C1E80A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90C46-1958-409B-9C89-59D8860F61E5}" type="datetimeFigureOut">
              <a:rPr kumimoji="1" lang="ja-JP" altLang="en-US" smtClean="0"/>
              <a:t>2025/8/27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55CC057-F764-4B91-8076-83A7517F3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D6A796D-E646-412E-86B7-1216FFEDB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EC8DC-E0DD-4976-BC3E-D29610EA44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6814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3539657-5493-4106-A797-FA6E3D4F3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BEBA04C-E8B1-441D-9317-018039297F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D06B0D6-83CF-43D6-8308-F8EC9F7DB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90C46-1958-409B-9C89-59D8860F61E5}" type="datetimeFigureOut">
              <a:rPr kumimoji="1" lang="ja-JP" altLang="en-US" smtClean="0"/>
              <a:t>2025/8/27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DBE06A7-0403-4262-97A2-5853931EE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7555D07-FE26-4B74-AC9B-A497E1541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EC8DC-E0DD-4976-BC3E-D29610EA44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4264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1D30E2A-D91A-4CC1-A620-16471E5446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81E2852-E61B-4069-BB6E-469BFAF1B7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0AD12A9-C614-4FBD-928F-511738DF4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90C46-1958-409B-9C89-59D8860F61E5}" type="datetimeFigureOut">
              <a:rPr kumimoji="1" lang="ja-JP" altLang="en-US" smtClean="0"/>
              <a:t>2025/8/27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1A73159-135D-4DFC-A05C-4157FC5F9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C8A214A-05BF-4854-8F16-358F32065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EC8DC-E0DD-4976-BC3E-D29610EA44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3505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B1641F1-5126-43E4-B86C-8EE22EBF3F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A8E5870-A4F8-437D-AB39-9636451B8A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8DEEE6E-44B5-4E50-B025-E873AE2FAD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1492A8-341D-4730-901B-EFC39B886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90C46-1958-409B-9C89-59D8860F61E5}" type="datetimeFigureOut">
              <a:rPr kumimoji="1" lang="ja-JP" altLang="en-US" smtClean="0"/>
              <a:t>2025/8/27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383CBB7-800B-482A-AF4F-FAAC885D0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94F21EE-F200-43C5-9732-A265339DD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EC8DC-E0DD-4976-BC3E-D29610EA44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8977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3127FB-DA91-4FB6-8828-DF2DA62C4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F152779-9FAB-463B-BCD8-23757EA3BC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E2A4C44-7EF0-49C8-8618-175155E2FC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4EEF59E-B617-4C64-8101-3EE19F53F8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3E6F79F-D71C-4EA9-A944-9920976A82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7063B25-F598-4A6E-8AEB-271D06334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90C46-1958-409B-9C89-59D8860F61E5}" type="datetimeFigureOut">
              <a:rPr kumimoji="1" lang="ja-JP" altLang="en-US" smtClean="0"/>
              <a:t>2025/8/27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44E9B71-128B-4B82-8FB5-5863013E3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8A31502-9622-48BF-9ED5-B2E914110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EC8DC-E0DD-4976-BC3E-D29610EA44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5046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628A4BC-0565-4710-A723-FA6D93A24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607E7A3-C29B-4E24-803B-D8AB9ED15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90C46-1958-409B-9C89-59D8860F61E5}" type="datetimeFigureOut">
              <a:rPr kumimoji="1" lang="ja-JP" altLang="en-US" smtClean="0"/>
              <a:t>2025/8/27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5457048-8E91-4E8F-8152-0D017D02E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4AE5254-83A1-4755-B364-34C513F8F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EC8DC-E0DD-4976-BC3E-D29610EA44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1062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B9BE734-0DBE-4D63-86D8-75276AB80D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90C46-1958-409B-9C89-59D8860F61E5}" type="datetimeFigureOut">
              <a:rPr kumimoji="1" lang="ja-JP" altLang="en-US" smtClean="0"/>
              <a:t>2025/8/27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F4AA755-E7F8-4775-97A8-F14FB6AF1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DC0FB1A-636A-49C1-BA1F-8A9F8B6CF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EC8DC-E0DD-4976-BC3E-D29610EA44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4090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44A41F-261F-428C-9099-AC2C0653D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47F8A82-8D96-41EB-B800-6352BF46B6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962E933-2649-4FE5-ACF6-DF77B582BE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8984007-B086-4742-B4B2-156DBBD8E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90C46-1958-409B-9C89-59D8860F61E5}" type="datetimeFigureOut">
              <a:rPr kumimoji="1" lang="ja-JP" altLang="en-US" smtClean="0"/>
              <a:t>2025/8/27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C5B8B89-5FD9-4167-9177-B0253D520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66A5EF1-8EEF-4E82-B31A-BE12E3F9D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EC8DC-E0DD-4976-BC3E-D29610EA44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3565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B970905-3D6C-49B9-8263-4A0E2DDA4E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A3DC981-57D6-420D-B326-8E0F3C5F2B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6CB417B-0E82-4EBD-9DCF-3FEBA977D1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E15C6F6-8AA2-4C1C-8984-9C20769CB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90C46-1958-409B-9C89-59D8860F61E5}" type="datetimeFigureOut">
              <a:rPr kumimoji="1" lang="ja-JP" altLang="en-US" smtClean="0"/>
              <a:t>2025/8/27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A01AFCD-9C33-41D5-B3F3-13F63CF7F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306E8FE-53BA-4B6A-B123-7568607E6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EC8DC-E0DD-4976-BC3E-D29610EA44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342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4AD0A6C-9147-4B23-B47E-5ABE85C318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B164FC9-8008-4AE0-AD6C-79434AF82E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D785FC9-1BE1-45FC-9153-5931D0D16F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90C46-1958-409B-9C89-59D8860F61E5}" type="datetimeFigureOut">
              <a:rPr kumimoji="1" lang="ja-JP" altLang="en-US" smtClean="0"/>
              <a:t>2025/8/27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BCA8330-F38E-44AF-B597-98F702515C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B5CFF50-FA03-457E-AD59-BE67D09279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CEC8DC-E0DD-4976-BC3E-D29610EA44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9717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m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グラフィカル ユーザー インターフェイス, アプリケーション&#10;&#10;自動的に生成された説明">
            <a:extLst>
              <a:ext uri="{FF2B5EF4-FFF2-40B4-BE49-F238E27FC236}">
                <a16:creationId xmlns:a16="http://schemas.microsoft.com/office/drawing/2014/main" id="{39B2AC05-BA96-48C6-8F15-F9141094B7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2140" y="1883060"/>
            <a:ext cx="10778950" cy="2470354"/>
          </a:xfrm>
          <a:prstGeom prst="rect">
            <a:avLst/>
          </a:prstGeom>
        </p:spPr>
      </p:pic>
      <p:pic>
        <p:nvPicPr>
          <p:cNvPr id="5" name="図 4" descr="グラフィカル ユーザー インターフェイス&#10;&#10;自動的に生成された説明">
            <a:extLst>
              <a:ext uri="{FF2B5EF4-FFF2-40B4-BE49-F238E27FC236}">
                <a16:creationId xmlns:a16="http://schemas.microsoft.com/office/drawing/2014/main" id="{E1953AD1-317A-48B7-AF3D-CD0B9C7AEC5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2140" y="4611943"/>
            <a:ext cx="10778950" cy="2004988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4FFB19E-D4D7-4BCD-A987-5609C4FBE648}"/>
              </a:ext>
            </a:extLst>
          </p:cNvPr>
          <p:cNvSpPr txBox="1"/>
          <p:nvPr/>
        </p:nvSpPr>
        <p:spPr>
          <a:xfrm>
            <a:off x="1567766" y="513454"/>
            <a:ext cx="966668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アプリ登録方法・エントリー方法は、</a:t>
            </a:r>
            <a:endParaRPr lang="en-US" altLang="ja-JP" sz="2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</a:t>
            </a:r>
            <a:r>
              <a:rPr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24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日本製紙健康保険組合ホームページ</a:t>
            </a:r>
            <a:r>
              <a:rPr lang="en-US" altLang="ja-JP" sz="24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24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お知らせ</a:t>
            </a:r>
            <a:r>
              <a:rPr lang="en-US" altLang="ja-JP" sz="24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lang="en-US" altLang="ja-JP" sz="105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※2024</a:t>
            </a:r>
            <a:r>
              <a:rPr lang="ja-JP" altLang="en-US" sz="105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</a:t>
            </a:r>
            <a:r>
              <a:rPr lang="en-US" altLang="ja-JP" sz="105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09</a:t>
            </a:r>
            <a:r>
              <a:rPr lang="ja-JP" altLang="en-US" sz="105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lang="en-US" altLang="ja-JP" sz="105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18</a:t>
            </a:r>
            <a:r>
              <a:rPr lang="ja-JP" altLang="en-US" sz="105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日掲載</a:t>
            </a:r>
            <a:endParaRPr lang="en-US" altLang="ja-JP" sz="1050" u="sng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　　　　　　　　　　　　　　　　　　　　　　　　　でもご確認いただけます。</a:t>
            </a:r>
            <a:endParaRPr lang="en-US" altLang="ja-JP" sz="2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22A77DE-C3A7-4967-B785-FE148A62BEC5}"/>
              </a:ext>
            </a:extLst>
          </p:cNvPr>
          <p:cNvSpPr txBox="1"/>
          <p:nvPr/>
        </p:nvSpPr>
        <p:spPr>
          <a:xfrm>
            <a:off x="409489" y="1544506"/>
            <a:ext cx="17069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参考画像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177221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653</TotalTime>
  <Words>74</Words>
  <Application>Microsoft Office PowerPoint</Application>
  <PresentationFormat>ワイド画面</PresentationFormat>
  <Paragraphs>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Meiryo UI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平野　雅子</dc:creator>
  <cp:lastModifiedBy>菊池　愛藍</cp:lastModifiedBy>
  <cp:revision>51</cp:revision>
  <dcterms:created xsi:type="dcterms:W3CDTF">2024-01-29T03:04:00Z</dcterms:created>
  <dcterms:modified xsi:type="dcterms:W3CDTF">2025-08-27T02:21:02Z</dcterms:modified>
</cp:coreProperties>
</file>